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Microsoft_Equation2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embeddings/oleObject9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73" r:id="rId16"/>
    <p:sldId id="276" r:id="rId17"/>
    <p:sldId id="277" r:id="rId18"/>
    <p:sldId id="281" r:id="rId19"/>
    <p:sldId id="293" r:id="rId20"/>
    <p:sldId id="278" r:id="rId21"/>
    <p:sldId id="284" r:id="rId22"/>
    <p:sldId id="285" r:id="rId23"/>
    <p:sldId id="287" r:id="rId24"/>
    <p:sldId id="286" r:id="rId25"/>
    <p:sldId id="289" r:id="rId26"/>
    <p:sldId id="294" r:id="rId27"/>
    <p:sldId id="295" r:id="rId28"/>
    <p:sldId id="283" r:id="rId29"/>
    <p:sldId id="288" r:id="rId30"/>
    <p:sldId id="290" r:id="rId31"/>
    <p:sldId id="291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9932" autoAdjust="0"/>
  </p:normalViewPr>
  <p:slideViewPr>
    <p:cSldViewPr snapToObjects="1">
      <p:cViewPr>
        <p:scale>
          <a:sx n="81" d="100"/>
          <a:sy n="81" d="100"/>
        </p:scale>
        <p:origin x="-1904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288792"/>
        <c:axId val="-2138700600"/>
      </c:barChart>
      <c:catAx>
        <c:axId val="-2133288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8700600"/>
        <c:crosses val="autoZero"/>
        <c:auto val="1"/>
        <c:lblAlgn val="ctr"/>
        <c:lblOffset val="100"/>
        <c:noMultiLvlLbl val="0"/>
      </c:catAx>
      <c:valAx>
        <c:axId val="-2138700600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133288792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9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20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stage_2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stage_1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8001554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9592615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7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1646503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8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708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</a:t>
            </a:r>
            <a:r>
              <a:rPr lang="en-US" sz="2000" b="1" dirty="0" smtClean="0"/>
              <a:t>frames)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85703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8756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1969958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6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7876199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6867209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8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549116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4413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9734" y="3821878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85832"/>
              </p:ext>
            </p:extLst>
          </p:nvPr>
        </p:nvGraphicFramePr>
        <p:xfrm>
          <a:off x="5791200" y="3276600"/>
          <a:ext cx="2895600" cy="316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" name="Equation" r:id="rId3" imgW="1384300" imgH="1511300" progId="Equation.3">
                  <p:embed/>
                </p:oleObj>
              </mc:Choice>
              <mc:Fallback>
                <p:oleObj name="Equation" r:id="rId3" imgW="1384300" imgH="151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895600" cy="316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5469" y="2057400"/>
            <a:ext cx="716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T represent a temporal pyramid</a:t>
            </a:r>
          </a:p>
          <a:p>
            <a:r>
              <a:rPr lang="en-US" sz="2400" dirty="0" err="1" smtClean="0"/>
              <a:t>T</a:t>
            </a:r>
            <a:r>
              <a:rPr lang="en-US" sz="2400" baseline="-25000" dirty="0" err="1" smtClean="0"/>
              <a:t>l,k</a:t>
            </a:r>
            <a:r>
              <a:rPr lang="en-US" sz="2400" dirty="0" smtClean="0"/>
              <a:t> is the k </a:t>
            </a:r>
            <a:r>
              <a:rPr lang="en-US" sz="2400" baseline="-25000" dirty="0" err="1" smtClean="0"/>
              <a:t>th</a:t>
            </a:r>
            <a:r>
              <a:rPr lang="en-US" sz="2400" dirty="0" smtClean="0"/>
              <a:t> time segment on level </a:t>
            </a:r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of the pyramid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r>
              <a:rPr lang="en-US" dirty="0"/>
              <a:t>Alternative of Hierarchical Methods</a:t>
            </a:r>
          </a:p>
        </p:txBody>
      </p:sp>
    </p:spTree>
    <p:extLst>
      <p:ext uri="{BB962C8B-B14F-4D97-AF65-F5344CB8AC3E}">
        <p14:creationId xmlns:p14="http://schemas.microsoft.com/office/powerpoint/2010/main" val="205436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4055002"/>
            <a:ext cx="4622144" cy="1962704"/>
            <a:chOff x="294063" y="4020814"/>
            <a:chExt cx="3126060" cy="1247635"/>
          </a:xfrm>
        </p:grpSpPr>
        <p:sp>
          <p:nvSpPr>
            <p:cNvPr id="6" name="Rounded Rectangle 5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1905000" y="6324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30772" y="6444734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4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05200"/>
            <a:ext cx="2867157" cy="3153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0023" y="5802997"/>
            <a:ext cx="357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&amp; std. deviation of the </a:t>
            </a:r>
          </a:p>
          <a:p>
            <a:r>
              <a:rPr lang="en-US" dirty="0" smtClean="0"/>
              <a:t>Object detection in the dataset </a:t>
            </a:r>
            <a:r>
              <a:rPr lang="en-US" dirty="0"/>
              <a:t>[</a:t>
            </a:r>
            <a:r>
              <a:rPr lang="en-US" dirty="0" err="1"/>
              <a:t>Pirsiavash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 12]</a:t>
            </a:r>
          </a:p>
        </p:txBody>
      </p:sp>
    </p:spTree>
    <p:extLst>
      <p:ext uri="{BB962C8B-B14F-4D97-AF65-F5344CB8AC3E}">
        <p14:creationId xmlns:p14="http://schemas.microsoft.com/office/powerpoint/2010/main" val="13018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Alternative of Hierarchical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zh-TW" altLang="en-US" dirty="0" smtClean="0"/>
              <a:t>留</a:t>
            </a:r>
            <a:r>
              <a:rPr lang="zh-TW" altLang="en-US" dirty="0" smtClean="0"/>
              <a:t>到</a:t>
            </a:r>
            <a:r>
              <a:rPr lang="en-US" altLang="zh-TW" dirty="0" smtClean="0"/>
              <a:t>future work?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8969"/>
              </p:ext>
            </p:extLst>
          </p:nvPr>
        </p:nvGraphicFramePr>
        <p:xfrm>
          <a:off x="784225" y="2895600"/>
          <a:ext cx="2870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Equation" r:id="rId3" imgW="1333500" imgH="215900" progId="Equation.3">
                  <p:embed/>
                </p:oleObj>
              </mc:Choice>
              <mc:Fallback>
                <p:oleObj name="Equation" r:id="rId3" imgW="1333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2895600"/>
                        <a:ext cx="287020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4225" y="1999668"/>
            <a:ext cx="489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denote the set of possible activities 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394429"/>
              </p:ext>
            </p:extLst>
          </p:nvPr>
        </p:nvGraphicFramePr>
        <p:xfrm>
          <a:off x="784225" y="3691116"/>
          <a:ext cx="27876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" name="Equation" r:id="rId5" imgW="1295400" imgH="317500" progId="Equation.3">
                  <p:embed/>
                </p:oleObj>
              </mc:Choice>
              <mc:Fallback>
                <p:oleObj name="Equation" r:id="rId5" imgW="1295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225" y="3691116"/>
                        <a:ext cx="2787650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2933" y="1538003"/>
            <a:ext cx="347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I</a:t>
            </a:r>
            <a:r>
              <a:rPr lang="en-US" sz="2400" dirty="0" smtClean="0"/>
              <a:t> denote the video frames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324380"/>
              </p:ext>
            </p:extLst>
          </p:nvPr>
        </p:nvGraphicFramePr>
        <p:xfrm>
          <a:off x="840389" y="5283200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" name="Equation" r:id="rId7" imgW="1866900" imgH="482600" progId="Equation.3">
                  <p:embed/>
                </p:oleObj>
              </mc:Choice>
              <mc:Fallback>
                <p:oleObj name="Equation" r:id="rId7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389" y="5283200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2933" y="4681620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374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558537"/>
              </p:ext>
            </p:extLst>
          </p:nvPr>
        </p:nvGraphicFramePr>
        <p:xfrm>
          <a:off x="627056" y="2242374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056" y="2242374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9" name="Rounded Rectangle 28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2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2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2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7" idx="2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2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371600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1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491545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2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51945" y="6076836"/>
            <a:ext cx="198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3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83028"/>
              </p:ext>
            </p:extLst>
          </p:nvPr>
        </p:nvGraphicFramePr>
        <p:xfrm>
          <a:off x="666750" y="2243138"/>
          <a:ext cx="39338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3" imgW="1828800" imgH="482600" progId="Equation.3">
                  <p:embed/>
                </p:oleObj>
              </mc:Choice>
              <mc:Fallback>
                <p:oleObj name="Equation" r:id="rId3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243138"/>
                        <a:ext cx="39338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1371600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1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500331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2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47" name="Straight Connector 46"/>
          <p:cNvCxnSpPr>
            <a:stCxn id="30" idx="3"/>
            <a:endCxn id="33" idx="1"/>
          </p:cNvCxnSpPr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30" idx="0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6" idx="2"/>
            <a:endCxn id="30" idx="0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30" idx="0"/>
          </p:cNvCxnSpPr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9" idx="2"/>
            <a:endCxn id="30" idx="0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  <a:endCxn id="33" idx="0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2" idx="2"/>
            <a:endCxn id="33" idx="0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4" idx="2"/>
            <a:endCxn id="33" idx="0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33" idx="0"/>
          </p:cNvCxnSpPr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82320" y="607683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8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Sequence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8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679</Words>
  <Application>Microsoft Macintosh PowerPoint</Application>
  <PresentationFormat>On-screen Show (4:3)</PresentationFormat>
  <Paragraphs>209</Paragraphs>
  <Slides>32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Office Theme</vt:lpstr>
      <vt:lpstr>Equation</vt:lpstr>
      <vt:lpstr>Microsoft 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  <vt:lpstr>Temporal Pyramid</vt:lpstr>
      <vt:lpstr>Temporal Pyramid</vt:lpstr>
      <vt:lpstr>Temporal Pyramid</vt:lpstr>
      <vt:lpstr>Temporal Pyramid</vt:lpstr>
      <vt:lpstr>Sequence Labeling</vt:lpstr>
      <vt:lpstr>Sequence Labeling</vt:lpstr>
      <vt:lpstr>Sequence Labeling</vt:lpstr>
      <vt:lpstr>Online Sequence Finding</vt:lpstr>
      <vt:lpstr>A Laundry Example</vt:lpstr>
      <vt:lpstr>Experiment &amp; Results</vt:lpstr>
      <vt:lpstr>Demo</vt:lpstr>
      <vt:lpstr>conclusion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379</cp:revision>
  <dcterms:created xsi:type="dcterms:W3CDTF">2013-06-05T16:30:01Z</dcterms:created>
  <dcterms:modified xsi:type="dcterms:W3CDTF">2013-06-09T03:56:19Z</dcterms:modified>
</cp:coreProperties>
</file>